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  <p:sldMasterId id="2147483690" r:id="rId4"/>
    <p:sldMasterId id="2147483702" r:id="rId5"/>
    <p:sldMasterId id="2147483714" r:id="rId6"/>
  </p:sldMasterIdLst>
  <p:notesMasterIdLst>
    <p:notesMasterId r:id="rId31"/>
  </p:notesMasterIdLst>
  <p:sldIdLst>
    <p:sldId id="282" r:id="rId7"/>
    <p:sldId id="283" r:id="rId8"/>
    <p:sldId id="284" r:id="rId9"/>
    <p:sldId id="280" r:id="rId10"/>
    <p:sldId id="281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59" r:id="rId29"/>
    <p:sldId id="260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64" autoAdjust="0"/>
    <p:restoredTop sz="86470" autoAdjust="0"/>
  </p:normalViewPr>
  <p:slideViewPr>
    <p:cSldViewPr snapToGrid="0">
      <p:cViewPr varScale="1">
        <p:scale>
          <a:sx n="60" d="100"/>
          <a:sy n="60" d="100"/>
        </p:scale>
        <p:origin x="42" y="696"/>
      </p:cViewPr>
      <p:guideLst/>
    </p:cSldViewPr>
  </p:slideViewPr>
  <p:outlineViewPr>
    <p:cViewPr>
      <p:scale>
        <a:sx n="33" d="100"/>
        <a:sy n="33" d="100"/>
      </p:scale>
      <p:origin x="0" y="-461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639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9122E4-E49A-4A10-8FF5-58820722D39C}" type="datetimeFigureOut">
              <a:rPr lang="de-AT" smtClean="0"/>
              <a:t>22.12.2016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C6C745-900A-424A-B10A-5AC6B0A168A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714010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936B-E219-440A-858D-BC760F88352D}" type="datetimeFigureOut">
              <a:rPr lang="de-AT" smtClean="0"/>
              <a:t>22.12.2016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4E17-C103-4894-B056-2406BF67630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3399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936B-E219-440A-858D-BC760F88352D}" type="datetimeFigureOut">
              <a:rPr lang="de-AT" smtClean="0"/>
              <a:t>22.12.2016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4E17-C103-4894-B056-2406BF67630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5900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936B-E219-440A-858D-BC760F88352D}" type="datetimeFigureOut">
              <a:rPr lang="de-AT" smtClean="0"/>
              <a:t>22.12.2016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4E17-C103-4894-B056-2406BF67630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1112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12/22/2016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035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12/22/2016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96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12/22/2016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39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12/22/2016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26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12/22/2016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53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12/22/2016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606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12/22/2016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17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12/22/2016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86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936B-E219-440A-858D-BC760F88352D}" type="datetimeFigureOut">
              <a:rPr lang="de-AT" smtClean="0"/>
              <a:t>22.12.2016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4E17-C103-4894-B056-2406BF67630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1392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dirty="0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12/22/2016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17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dirty="0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12/22/2016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73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12/22/2016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10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12/22/2016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81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12/22/2016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35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white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 defTabSz="457200"/>
            <a:r>
              <a:rPr lang="en-US" sz="8000" dirty="0">
                <a:solidFill>
                  <a:prstClr val="white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 smtClean="0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12/22/2016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602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de-DE" smtClean="0"/>
              <a:t>Textmasterformat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12/22/2016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333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12/22/2016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899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/>
              <a:t>12/22/2016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>
                <a:solidFill>
                  <a:prstClr val="white"/>
                </a:solidFill>
              </a:rPr>
              <a:pPr/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526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3C5CE4E-6D65-441D-B62A-C8A967E57B1E}" type="datetimeFigureOut">
              <a:rPr lang="de-AT" smtClean="0"/>
              <a:pPr/>
              <a:t>22.12.2016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8FF2B90-8D6D-4FED-B995-F7013CBD4BD8}" type="slidenum">
              <a:rPr lang="de-AT" smtClean="0"/>
              <a:pPr/>
              <a:t>‹Nr.›</a:t>
            </a:fld>
            <a:endParaRPr lang="de-AT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5469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936B-E219-440A-858D-BC760F88352D}" type="datetimeFigureOut">
              <a:rPr lang="de-AT" smtClean="0"/>
              <a:t>22.12.2016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4E17-C103-4894-B056-2406BF67630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4578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5CE4E-6D65-441D-B62A-C8A967E57B1E}" type="datetimeFigureOut">
              <a:rPr lang="de-AT" smtClean="0">
                <a:solidFill>
                  <a:srgbClr val="4A66AC"/>
                </a:solidFill>
              </a:rPr>
              <a:pPr/>
              <a:t>22.12.2016</a:t>
            </a:fld>
            <a:endParaRPr lang="de-AT">
              <a:solidFill>
                <a:srgbClr val="4A66A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srgbClr val="4A66A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F2B90-8D6D-4FED-B995-F7013CBD4BD8}" type="slidenum">
              <a:rPr lang="de-AT" smtClean="0">
                <a:solidFill>
                  <a:srgbClr val="4A66AC"/>
                </a:solidFill>
              </a:rPr>
              <a:pPr/>
              <a:t>‹Nr.›</a:t>
            </a:fld>
            <a:endParaRPr lang="de-AT">
              <a:solidFill>
                <a:srgbClr val="4A66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367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5CE4E-6D65-441D-B62A-C8A967E57B1E}" type="datetimeFigureOut">
              <a:rPr lang="de-AT" smtClean="0">
                <a:solidFill>
                  <a:srgbClr val="4A66AC"/>
                </a:solidFill>
              </a:rPr>
              <a:pPr/>
              <a:t>22.12.2016</a:t>
            </a:fld>
            <a:endParaRPr lang="de-AT">
              <a:solidFill>
                <a:srgbClr val="4A66A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srgbClr val="4A66A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F2B90-8D6D-4FED-B995-F7013CBD4BD8}" type="slidenum">
              <a:rPr lang="de-AT" smtClean="0">
                <a:solidFill>
                  <a:srgbClr val="4A66AC"/>
                </a:solidFill>
              </a:rPr>
              <a:pPr/>
              <a:t>‹Nr.›</a:t>
            </a:fld>
            <a:endParaRPr lang="de-AT">
              <a:solidFill>
                <a:srgbClr val="4A66AC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8347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5CE4E-6D65-441D-B62A-C8A967E57B1E}" type="datetimeFigureOut">
              <a:rPr lang="de-AT" smtClean="0">
                <a:solidFill>
                  <a:srgbClr val="4A66AC"/>
                </a:solidFill>
              </a:rPr>
              <a:pPr/>
              <a:t>22.12.2016</a:t>
            </a:fld>
            <a:endParaRPr lang="de-AT">
              <a:solidFill>
                <a:srgbClr val="4A66A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srgbClr val="4A66A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F2B90-8D6D-4FED-B995-F7013CBD4BD8}" type="slidenum">
              <a:rPr lang="de-AT" smtClean="0">
                <a:solidFill>
                  <a:srgbClr val="4A66AC"/>
                </a:solidFill>
              </a:rPr>
              <a:pPr/>
              <a:t>‹Nr.›</a:t>
            </a:fld>
            <a:endParaRPr lang="de-AT">
              <a:solidFill>
                <a:srgbClr val="4A66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39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5CE4E-6D65-441D-B62A-C8A967E57B1E}" type="datetimeFigureOut">
              <a:rPr lang="de-AT" smtClean="0">
                <a:solidFill>
                  <a:srgbClr val="4A66AC"/>
                </a:solidFill>
              </a:rPr>
              <a:pPr/>
              <a:t>22.12.2016</a:t>
            </a:fld>
            <a:endParaRPr lang="de-AT">
              <a:solidFill>
                <a:srgbClr val="4A66A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srgbClr val="4A66A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F2B90-8D6D-4FED-B995-F7013CBD4BD8}" type="slidenum">
              <a:rPr lang="de-AT" smtClean="0">
                <a:solidFill>
                  <a:srgbClr val="4A66AC"/>
                </a:solidFill>
              </a:rPr>
              <a:pPr/>
              <a:t>‹Nr.›</a:t>
            </a:fld>
            <a:endParaRPr lang="de-AT">
              <a:solidFill>
                <a:srgbClr val="4A66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60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5CE4E-6D65-441D-B62A-C8A967E57B1E}" type="datetimeFigureOut">
              <a:rPr lang="de-AT" smtClean="0">
                <a:solidFill>
                  <a:srgbClr val="4A66AC"/>
                </a:solidFill>
              </a:rPr>
              <a:pPr/>
              <a:t>22.12.2016</a:t>
            </a:fld>
            <a:endParaRPr lang="de-AT">
              <a:solidFill>
                <a:srgbClr val="4A66A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srgbClr val="4A66A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F2B90-8D6D-4FED-B995-F7013CBD4BD8}" type="slidenum">
              <a:rPr lang="de-AT" smtClean="0">
                <a:solidFill>
                  <a:srgbClr val="4A66AC"/>
                </a:solidFill>
              </a:rPr>
              <a:pPr/>
              <a:t>‹Nr.›</a:t>
            </a:fld>
            <a:endParaRPr lang="de-AT">
              <a:solidFill>
                <a:srgbClr val="4A66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99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5CE4E-6D65-441D-B62A-C8A967E57B1E}" type="datetimeFigureOut">
              <a:rPr lang="de-AT" smtClean="0">
                <a:solidFill>
                  <a:srgbClr val="4A66AC"/>
                </a:solidFill>
              </a:rPr>
              <a:pPr/>
              <a:t>22.12.2016</a:t>
            </a:fld>
            <a:endParaRPr lang="de-AT">
              <a:solidFill>
                <a:srgbClr val="4A66A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srgbClr val="4A66A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F2B90-8D6D-4FED-B995-F7013CBD4BD8}" type="slidenum">
              <a:rPr lang="de-AT" smtClean="0">
                <a:solidFill>
                  <a:srgbClr val="4A66AC"/>
                </a:solidFill>
              </a:rPr>
              <a:pPr/>
              <a:t>‹Nr.›</a:t>
            </a:fld>
            <a:endParaRPr lang="de-AT">
              <a:solidFill>
                <a:srgbClr val="4A66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986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5CE4E-6D65-441D-B62A-C8A967E57B1E}" type="datetimeFigureOut">
              <a:rPr lang="de-AT" smtClean="0">
                <a:solidFill>
                  <a:srgbClr val="4A66AC"/>
                </a:solidFill>
              </a:rPr>
              <a:pPr/>
              <a:t>22.12.2016</a:t>
            </a:fld>
            <a:endParaRPr lang="de-AT">
              <a:solidFill>
                <a:srgbClr val="4A66A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srgbClr val="4A66A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F2B90-8D6D-4FED-B995-F7013CBD4BD8}" type="slidenum">
              <a:rPr lang="de-AT" smtClean="0">
                <a:solidFill>
                  <a:srgbClr val="4A66AC"/>
                </a:solidFill>
              </a:rPr>
              <a:pPr/>
              <a:t>‹Nr.›</a:t>
            </a:fld>
            <a:endParaRPr lang="de-AT">
              <a:solidFill>
                <a:srgbClr val="4A66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93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5CE4E-6D65-441D-B62A-C8A967E57B1E}" type="datetimeFigureOut">
              <a:rPr lang="de-AT" smtClean="0">
                <a:solidFill>
                  <a:srgbClr val="4A66AC"/>
                </a:solidFill>
              </a:rPr>
              <a:pPr/>
              <a:t>22.12.2016</a:t>
            </a:fld>
            <a:endParaRPr lang="de-AT">
              <a:solidFill>
                <a:srgbClr val="4A66A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4A66A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F2B90-8D6D-4FED-B995-F7013CBD4BD8}" type="slidenum">
              <a:rPr lang="de-AT" smtClean="0">
                <a:solidFill>
                  <a:srgbClr val="4A66AC"/>
                </a:solidFill>
              </a:rPr>
              <a:pPr/>
              <a:t>‹Nr.›</a:t>
            </a:fld>
            <a:endParaRPr lang="de-AT">
              <a:solidFill>
                <a:srgbClr val="4A66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164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5CE4E-6D65-441D-B62A-C8A967E57B1E}" type="datetimeFigureOut">
              <a:rPr lang="de-AT" smtClean="0">
                <a:solidFill>
                  <a:srgbClr val="4A66AC"/>
                </a:solidFill>
              </a:rPr>
              <a:pPr/>
              <a:t>22.12.2016</a:t>
            </a:fld>
            <a:endParaRPr lang="de-AT">
              <a:solidFill>
                <a:srgbClr val="4A66A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srgbClr val="4A66A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F2B90-8D6D-4FED-B995-F7013CBD4BD8}" type="slidenum">
              <a:rPr lang="de-AT" smtClean="0">
                <a:solidFill>
                  <a:srgbClr val="4A66AC"/>
                </a:solidFill>
              </a:rPr>
              <a:pPr/>
              <a:t>‹Nr.›</a:t>
            </a:fld>
            <a:endParaRPr lang="de-AT">
              <a:solidFill>
                <a:srgbClr val="4A66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87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5CE4E-6D65-441D-B62A-C8A967E57B1E}" type="datetimeFigureOut">
              <a:rPr lang="de-AT" smtClean="0">
                <a:solidFill>
                  <a:srgbClr val="4A66AC"/>
                </a:solidFill>
              </a:rPr>
              <a:pPr/>
              <a:t>22.12.2016</a:t>
            </a:fld>
            <a:endParaRPr lang="de-AT">
              <a:solidFill>
                <a:srgbClr val="4A66A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srgbClr val="4A66A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F2B90-8D6D-4FED-B995-F7013CBD4BD8}" type="slidenum">
              <a:rPr lang="de-AT" smtClean="0">
                <a:solidFill>
                  <a:srgbClr val="4A66AC"/>
                </a:solidFill>
              </a:rPr>
              <a:pPr/>
              <a:t>‹Nr.›</a:t>
            </a:fld>
            <a:endParaRPr lang="de-AT">
              <a:solidFill>
                <a:srgbClr val="4A66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13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936B-E219-440A-858D-BC760F88352D}" type="datetimeFigureOut">
              <a:rPr lang="de-AT" smtClean="0"/>
              <a:t>22.12.2016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4E17-C103-4894-B056-2406BF67630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31639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DF0B8-7066-49A4-9270-87F27A6AFB68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22.12.2016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D1D0-C7E8-4738-9D7B-6622F1D5D3E6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031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DF0B8-7066-49A4-9270-87F27A6AFB68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22.12.2016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D1D0-C7E8-4738-9D7B-6622F1D5D3E6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76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DF0B8-7066-49A4-9270-87F27A6AFB68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22.12.2016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D1D0-C7E8-4738-9D7B-6622F1D5D3E6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08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DF0B8-7066-49A4-9270-87F27A6AFB68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22.12.2016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D1D0-C7E8-4738-9D7B-6622F1D5D3E6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32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DF0B8-7066-49A4-9270-87F27A6AFB68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22.12.2016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D1D0-C7E8-4738-9D7B-6622F1D5D3E6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4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DF0B8-7066-49A4-9270-87F27A6AFB68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22.12.2016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D1D0-C7E8-4738-9D7B-6622F1D5D3E6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25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DF0B8-7066-49A4-9270-87F27A6AFB68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22.12.2016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D1D0-C7E8-4738-9D7B-6622F1D5D3E6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58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DF0B8-7066-49A4-9270-87F27A6AFB68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22.12.2016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D1D0-C7E8-4738-9D7B-6622F1D5D3E6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53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DF0B8-7066-49A4-9270-87F27A6AFB68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22.12.2016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D1D0-C7E8-4738-9D7B-6622F1D5D3E6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03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DF0B8-7066-49A4-9270-87F27A6AFB68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22.12.2016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D1D0-C7E8-4738-9D7B-6622F1D5D3E6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51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936B-E219-440A-858D-BC760F88352D}" type="datetimeFigureOut">
              <a:rPr lang="de-AT" smtClean="0"/>
              <a:t>22.12.2016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4E17-C103-4894-B056-2406BF67630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7984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DF0B8-7066-49A4-9270-87F27A6AFB68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22.12.2016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E0D1D0-C7E8-4738-9D7B-6622F1D5D3E6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171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4AC54E4-51AE-4601-A3A8-CED3E74F936D}" type="datetimeFigureOut">
              <a:rPr lang="de-AT" smtClean="0"/>
              <a:pPr/>
              <a:t>22.12.2016</a:t>
            </a:fld>
            <a:endParaRPr lang="de-A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5D5E06F-DD32-4F05-9A09-B534F39CF13C}" type="slidenum">
              <a:rPr lang="de-AT" smtClean="0"/>
              <a:pPr/>
              <a:t>‹Nr.›</a:t>
            </a:fld>
            <a:endParaRPr lang="de-AT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763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54E4-51AE-4601-A3A8-CED3E74F936D}" type="datetimeFigureOut">
              <a:rPr lang="de-AT" smtClean="0">
                <a:solidFill>
                  <a:srgbClr val="A6B727"/>
                </a:solidFill>
              </a:rPr>
              <a:pPr/>
              <a:t>22.12.2016</a:t>
            </a:fld>
            <a:endParaRPr lang="de-AT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5E06F-DD32-4F05-9A09-B534F39CF13C}" type="slidenum">
              <a:rPr lang="de-AT" smtClean="0">
                <a:solidFill>
                  <a:srgbClr val="A6B727"/>
                </a:solidFill>
              </a:rPr>
              <a:pPr/>
              <a:t>‹Nr.›</a:t>
            </a:fld>
            <a:endParaRPr lang="de-AT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33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54E4-51AE-4601-A3A8-CED3E74F936D}" type="datetimeFigureOut">
              <a:rPr lang="de-AT" smtClean="0">
                <a:solidFill>
                  <a:srgbClr val="A6B727"/>
                </a:solidFill>
              </a:rPr>
              <a:pPr/>
              <a:t>22.12.2016</a:t>
            </a:fld>
            <a:endParaRPr lang="de-AT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5E06F-DD32-4F05-9A09-B534F39CF13C}" type="slidenum">
              <a:rPr lang="de-AT" smtClean="0">
                <a:solidFill>
                  <a:srgbClr val="A6B727"/>
                </a:solidFill>
              </a:rPr>
              <a:pPr/>
              <a:t>‹Nr.›</a:t>
            </a:fld>
            <a:endParaRPr lang="de-AT">
              <a:solidFill>
                <a:srgbClr val="A6B727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876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54E4-51AE-4601-A3A8-CED3E74F936D}" type="datetimeFigureOut">
              <a:rPr lang="de-AT" smtClean="0">
                <a:solidFill>
                  <a:srgbClr val="A6B727"/>
                </a:solidFill>
              </a:rPr>
              <a:pPr/>
              <a:t>22.12.2016</a:t>
            </a:fld>
            <a:endParaRPr lang="de-AT">
              <a:solidFill>
                <a:srgbClr val="A6B72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srgbClr val="A6B72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5E06F-DD32-4F05-9A09-B534F39CF13C}" type="slidenum">
              <a:rPr lang="de-AT" smtClean="0">
                <a:solidFill>
                  <a:srgbClr val="A6B727"/>
                </a:solidFill>
              </a:rPr>
              <a:pPr/>
              <a:t>‹Nr.›</a:t>
            </a:fld>
            <a:endParaRPr lang="de-AT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46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54E4-51AE-4601-A3A8-CED3E74F936D}" type="datetimeFigureOut">
              <a:rPr lang="de-AT" smtClean="0">
                <a:solidFill>
                  <a:srgbClr val="A6B727"/>
                </a:solidFill>
              </a:rPr>
              <a:pPr/>
              <a:t>22.12.2016</a:t>
            </a:fld>
            <a:endParaRPr lang="de-AT">
              <a:solidFill>
                <a:srgbClr val="A6B72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srgbClr val="A6B72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5E06F-DD32-4F05-9A09-B534F39CF13C}" type="slidenum">
              <a:rPr lang="de-AT" smtClean="0">
                <a:solidFill>
                  <a:srgbClr val="A6B727"/>
                </a:solidFill>
              </a:rPr>
              <a:pPr/>
              <a:t>‹Nr.›</a:t>
            </a:fld>
            <a:endParaRPr lang="de-AT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5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54E4-51AE-4601-A3A8-CED3E74F936D}" type="datetimeFigureOut">
              <a:rPr lang="de-AT" smtClean="0">
                <a:solidFill>
                  <a:srgbClr val="A6B727"/>
                </a:solidFill>
              </a:rPr>
              <a:pPr/>
              <a:t>22.12.2016</a:t>
            </a:fld>
            <a:endParaRPr lang="de-AT">
              <a:solidFill>
                <a:srgbClr val="A6B72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srgbClr val="A6B72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5E06F-DD32-4F05-9A09-B534F39CF13C}" type="slidenum">
              <a:rPr lang="de-AT" smtClean="0">
                <a:solidFill>
                  <a:srgbClr val="A6B727"/>
                </a:solidFill>
              </a:rPr>
              <a:pPr/>
              <a:t>‹Nr.›</a:t>
            </a:fld>
            <a:endParaRPr lang="de-AT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98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54E4-51AE-4601-A3A8-CED3E74F936D}" type="datetimeFigureOut">
              <a:rPr lang="de-AT" smtClean="0">
                <a:solidFill>
                  <a:srgbClr val="A6B727"/>
                </a:solidFill>
              </a:rPr>
              <a:pPr/>
              <a:t>22.12.2016</a:t>
            </a:fld>
            <a:endParaRPr lang="de-AT">
              <a:solidFill>
                <a:srgbClr val="A6B72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srgbClr val="A6B72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5E06F-DD32-4F05-9A09-B534F39CF13C}" type="slidenum">
              <a:rPr lang="de-AT" smtClean="0">
                <a:solidFill>
                  <a:srgbClr val="A6B727"/>
                </a:solidFill>
              </a:rPr>
              <a:pPr/>
              <a:t>‹Nr.›</a:t>
            </a:fld>
            <a:endParaRPr lang="de-AT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575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54E4-51AE-4601-A3A8-CED3E74F936D}" type="datetimeFigureOut">
              <a:rPr lang="de-AT" smtClean="0">
                <a:solidFill>
                  <a:srgbClr val="A6B727"/>
                </a:solidFill>
              </a:rPr>
              <a:pPr/>
              <a:t>22.12.2016</a:t>
            </a:fld>
            <a:endParaRPr lang="de-AT">
              <a:solidFill>
                <a:srgbClr val="A6B72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srgbClr val="A6B72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5E06F-DD32-4F05-9A09-B534F39CF13C}" type="slidenum">
              <a:rPr lang="de-AT" smtClean="0">
                <a:solidFill>
                  <a:srgbClr val="A6B727"/>
                </a:solidFill>
              </a:rPr>
              <a:pPr/>
              <a:t>‹Nr.›</a:t>
            </a:fld>
            <a:endParaRPr lang="de-AT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52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54E4-51AE-4601-A3A8-CED3E74F936D}" type="datetimeFigureOut">
              <a:rPr lang="de-AT" smtClean="0">
                <a:solidFill>
                  <a:srgbClr val="A6B727"/>
                </a:solidFill>
              </a:rPr>
              <a:pPr/>
              <a:t>22.12.2016</a:t>
            </a:fld>
            <a:endParaRPr lang="de-AT">
              <a:solidFill>
                <a:srgbClr val="A6B72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srgbClr val="A6B72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5E06F-DD32-4F05-9A09-B534F39CF13C}" type="slidenum">
              <a:rPr lang="de-AT" smtClean="0">
                <a:solidFill>
                  <a:srgbClr val="A6B727"/>
                </a:solidFill>
              </a:rPr>
              <a:pPr/>
              <a:t>‹Nr.›</a:t>
            </a:fld>
            <a:endParaRPr lang="de-AT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98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936B-E219-440A-858D-BC760F88352D}" type="datetimeFigureOut">
              <a:rPr lang="de-AT" smtClean="0"/>
              <a:t>22.12.2016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4E17-C103-4894-B056-2406BF67630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9504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54E4-51AE-4601-A3A8-CED3E74F936D}" type="datetimeFigureOut">
              <a:rPr lang="de-AT" smtClean="0">
                <a:solidFill>
                  <a:srgbClr val="A6B727"/>
                </a:solidFill>
              </a:rPr>
              <a:pPr/>
              <a:t>22.12.2016</a:t>
            </a:fld>
            <a:endParaRPr lang="de-AT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5E06F-DD32-4F05-9A09-B534F39CF13C}" type="slidenum">
              <a:rPr lang="de-AT" smtClean="0">
                <a:solidFill>
                  <a:srgbClr val="A6B727"/>
                </a:solidFill>
              </a:rPr>
              <a:pPr/>
              <a:t>‹Nr.›</a:t>
            </a:fld>
            <a:endParaRPr lang="de-AT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794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AC54E4-51AE-4601-A3A8-CED3E74F936D}" type="datetimeFigureOut">
              <a:rPr lang="de-AT" smtClean="0">
                <a:solidFill>
                  <a:srgbClr val="A6B727"/>
                </a:solidFill>
              </a:rPr>
              <a:pPr/>
              <a:t>22.12.2016</a:t>
            </a:fld>
            <a:endParaRPr lang="de-AT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5E06F-DD32-4F05-9A09-B534F39CF13C}" type="slidenum">
              <a:rPr lang="de-AT" smtClean="0">
                <a:solidFill>
                  <a:srgbClr val="A6B727"/>
                </a:solidFill>
              </a:rPr>
              <a:pPr/>
              <a:t>‹Nr.›</a:t>
            </a:fld>
            <a:endParaRPr lang="de-AT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14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472564" y="0"/>
            <a:ext cx="5534025" cy="685800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9878802">
            <a:off x="-237050" y="-184151"/>
            <a:ext cx="3250300" cy="3263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54955" y="1587500"/>
            <a:ext cx="8825658" cy="3189881"/>
          </a:xfrm>
        </p:spPr>
        <p:txBody>
          <a:bodyPr anchor="b"/>
          <a:lstStyle>
            <a:lvl1pPr>
              <a:defRPr sz="7200">
                <a:solidFill>
                  <a:srgbClr val="FF0000"/>
                </a:solidFill>
              </a:defRPr>
            </a:lvl1pPr>
          </a:lstStyle>
          <a:p>
            <a:r>
              <a:rPr lang="en-US" dirty="0" err="1" smtClean="0"/>
              <a:t>Weihnachten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2A8ED-C619-4ADC-80E7-66F8C2E26F10}" type="datetimeFigureOut">
              <a:rPr lang="de-AT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22.12.2016</a:t>
            </a:fld>
            <a:endParaRPr lang="de-AT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6E789-7364-495D-9FD5-780326F6884C}" type="slidenum">
              <a:rPr lang="de-AT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de-AT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AutoShape 2" descr="Bildergebnis für Weihnachten"/>
          <p:cNvSpPr>
            <a:spLocks noChangeAspect="1" noChangeArrowheads="1"/>
          </p:cNvSpPr>
          <p:nvPr userDrawn="1"/>
        </p:nvSpPr>
        <p:spPr bwMode="auto">
          <a:xfrm>
            <a:off x="130174" y="-304801"/>
            <a:ext cx="2476493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>
              <a:solidFill>
                <a:prstClr val="white"/>
              </a:solidFill>
            </a:endParaRPr>
          </a:p>
        </p:txBody>
      </p:sp>
      <p:sp>
        <p:nvSpPr>
          <p:cNvPr id="9" name="AutoShape 6" descr="Bildergebnis für Abbild"/>
          <p:cNvSpPr>
            <a:spLocks noChangeAspect="1" noChangeArrowheads="1"/>
          </p:cNvSpPr>
          <p:nvPr userDrawn="1"/>
        </p:nvSpPr>
        <p:spPr bwMode="auto">
          <a:xfrm>
            <a:off x="155574" y="-144463"/>
            <a:ext cx="6410325" cy="6410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94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2A8ED-C619-4ADC-80E7-66F8C2E26F10}" type="datetimeFigureOut">
              <a:rPr lang="de-AT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22.12.2016</a:t>
            </a:fld>
            <a:endParaRPr lang="de-AT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6E789-7364-495D-9FD5-780326F6884C}" type="slidenum">
              <a:rPr lang="de-AT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de-A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22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2A8ED-C619-4ADC-80E7-66F8C2E26F10}" type="datetimeFigureOut">
              <a:rPr lang="de-AT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22.12.2016</a:t>
            </a:fld>
            <a:endParaRPr lang="de-AT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6E789-7364-495D-9FD5-780326F6884C}" type="slidenum">
              <a:rPr lang="de-AT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de-A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235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2A8ED-C619-4ADC-80E7-66F8C2E26F10}" type="datetimeFigureOut">
              <a:rPr lang="de-AT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22.12.2016</a:t>
            </a:fld>
            <a:endParaRPr lang="de-AT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6E789-7364-495D-9FD5-780326F6884C}" type="slidenum">
              <a:rPr lang="de-AT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de-A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46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2A8ED-C619-4ADC-80E7-66F8C2E26F10}" type="datetimeFigureOut">
              <a:rPr lang="de-AT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22.12.2016</a:t>
            </a:fld>
            <a:endParaRPr lang="de-AT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6E789-7364-495D-9FD5-780326F6884C}" type="slidenum">
              <a:rPr lang="de-AT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de-A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33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2A8ED-C619-4ADC-80E7-66F8C2E26F10}" type="datetimeFigureOut">
              <a:rPr lang="de-AT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22.12.2016</a:t>
            </a:fld>
            <a:endParaRPr lang="de-AT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6E789-7364-495D-9FD5-780326F6884C}" type="slidenum">
              <a:rPr lang="de-AT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de-A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764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2A8ED-C619-4ADC-80E7-66F8C2E26F10}" type="datetimeFigureOut">
              <a:rPr lang="de-AT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22.12.2016</a:t>
            </a:fld>
            <a:endParaRPr lang="de-AT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6E789-7364-495D-9FD5-780326F6884C}" type="slidenum">
              <a:rPr lang="de-AT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de-A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58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2A8ED-C619-4ADC-80E7-66F8C2E26F10}" type="datetimeFigureOut">
              <a:rPr lang="de-AT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22.12.2016</a:t>
            </a:fld>
            <a:endParaRPr lang="de-AT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6E789-7364-495D-9FD5-780326F6884C}" type="slidenum">
              <a:rPr lang="de-AT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de-A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75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936B-E219-440A-858D-BC760F88352D}" type="datetimeFigureOut">
              <a:rPr lang="de-AT" smtClean="0"/>
              <a:t>22.12.2016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4E17-C103-4894-B056-2406BF67630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0303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2A8ED-C619-4ADC-80E7-66F8C2E26F10}" type="datetimeFigureOut">
              <a:rPr lang="de-AT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22.12.2016</a:t>
            </a:fld>
            <a:endParaRPr lang="de-AT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6E789-7364-495D-9FD5-780326F6884C}" type="slidenum">
              <a:rPr lang="de-AT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de-A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30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2A8ED-C619-4ADC-80E7-66F8C2E26F10}" type="datetimeFigureOut">
              <a:rPr lang="de-AT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22.12.2016</a:t>
            </a:fld>
            <a:endParaRPr lang="de-AT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6E789-7364-495D-9FD5-780326F6884C}" type="slidenum">
              <a:rPr lang="de-AT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de-A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5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2A8ED-C619-4ADC-80E7-66F8C2E26F10}" type="datetimeFigureOut">
              <a:rPr lang="de-AT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22.12.2016</a:t>
            </a:fld>
            <a:endParaRPr lang="de-AT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6E789-7364-495D-9FD5-780326F6884C}" type="slidenum">
              <a:rPr lang="de-AT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de-A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41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de-DE" smtClean="0"/>
              <a:t>Textmasterformat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2A8ED-C619-4ADC-80E7-66F8C2E26F10}" type="datetimeFigureOut">
              <a:rPr lang="de-AT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22.12.2016</a:t>
            </a:fld>
            <a:endParaRPr lang="de-AT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6E789-7364-495D-9FD5-780326F6884C}" type="slidenum">
              <a:rPr lang="de-AT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de-AT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1E5155">
                    <a:lumMod val="40000"/>
                    <a:lumOff val="60000"/>
                  </a:srgbClr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282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2A8ED-C619-4ADC-80E7-66F8C2E26F10}" type="datetimeFigureOut">
              <a:rPr lang="de-AT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22.12.2016</a:t>
            </a:fld>
            <a:endParaRPr lang="de-AT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6E789-7364-495D-9FD5-780326F6884C}" type="slidenum">
              <a:rPr lang="de-AT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de-A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72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2A8ED-C619-4ADC-80E7-66F8C2E26F10}" type="datetimeFigureOut">
              <a:rPr lang="de-AT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22.12.2016</a:t>
            </a:fld>
            <a:endParaRPr lang="de-AT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6E789-7364-495D-9FD5-780326F6884C}" type="slidenum">
              <a:rPr lang="de-AT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de-A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4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2A8ED-C619-4ADC-80E7-66F8C2E26F10}" type="datetimeFigureOut">
              <a:rPr lang="de-AT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22.12.2016</a:t>
            </a:fld>
            <a:endParaRPr lang="de-AT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6E789-7364-495D-9FD5-780326F6884C}" type="slidenum">
              <a:rPr lang="de-AT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de-A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523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2A8ED-C619-4ADC-80E7-66F8C2E26F10}" type="datetimeFigureOut">
              <a:rPr lang="de-AT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22.12.2016</a:t>
            </a:fld>
            <a:endParaRPr lang="de-AT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6E789-7364-495D-9FD5-780326F6884C}" type="slidenum">
              <a:rPr lang="de-AT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de-A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08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2A8ED-C619-4ADC-80E7-66F8C2E26F10}" type="datetimeFigureOut">
              <a:rPr lang="de-AT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22.12.2016</a:t>
            </a:fld>
            <a:endParaRPr lang="de-AT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6E789-7364-495D-9FD5-780326F6884C}" type="slidenum">
              <a:rPr lang="de-AT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de-A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698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936B-E219-440A-858D-BC760F88352D}" type="datetimeFigureOut">
              <a:rPr lang="de-AT" smtClean="0"/>
              <a:t>22.12.2016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4E17-C103-4894-B056-2406BF67630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807296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0936B-E219-440A-858D-BC760F88352D}" type="datetimeFigureOut">
              <a:rPr lang="de-AT" smtClean="0"/>
              <a:t>22.12.2016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A24E17-C103-4894-B056-2406BF67630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750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21" Type="http://schemas.openxmlformats.org/officeDocument/2006/relationships/image" Target="../media/image7.png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image" Target="../media/image6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0936B-E219-440A-858D-BC760F88352D}" type="datetimeFigureOut">
              <a:rPr lang="de-AT" smtClean="0"/>
              <a:t>22.12.2016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A24E17-C103-4894-B056-2406BF676304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37458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B61BEF0D-F0BB-DE4B-95CE-6DB70DBA9567}" type="datetimeFigureOut">
              <a:rPr lang="en-US" dirty="0">
                <a:solidFill>
                  <a:prstClr val="white"/>
                </a:solidFill>
              </a:rPr>
              <a:pPr defTabSz="457200"/>
              <a:t>12/22/2016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defTabSz="457200"/>
            <a:fld id="{D57F1E4F-1CFF-5643-939E-217C01CDF565}" type="slidenum">
              <a:rPr lang="en-US" dirty="0">
                <a:solidFill>
                  <a:prstClr val="white"/>
                </a:solidFill>
              </a:rPr>
              <a:pPr defTabSz="457200"/>
              <a:t>‹Nr.›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62025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33C5CE4E-6D65-441D-B62A-C8A967E57B1E}" type="datetimeFigureOut">
              <a:rPr lang="de-AT" smtClean="0">
                <a:solidFill>
                  <a:srgbClr val="4A66AC"/>
                </a:solidFill>
              </a:rPr>
              <a:pPr/>
              <a:t>22.12.2016</a:t>
            </a:fld>
            <a:endParaRPr lang="de-AT">
              <a:solidFill>
                <a:srgbClr val="4A66A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de-AT">
              <a:solidFill>
                <a:srgbClr val="4A66A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48FF2B90-8D6D-4FED-B995-F7013CBD4BD8}" type="slidenum">
              <a:rPr lang="de-AT" smtClean="0">
                <a:solidFill>
                  <a:srgbClr val="4A66AC"/>
                </a:solidFill>
              </a:rPr>
              <a:pPr/>
              <a:t>‹Nr.›</a:t>
            </a:fld>
            <a:endParaRPr lang="de-AT">
              <a:solidFill>
                <a:srgbClr val="4A66A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231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DF0B8-7066-49A4-9270-87F27A6AFB68}" type="datetimeFigureOut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22.12.2016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E0D1D0-C7E8-4738-9D7B-6622F1D5D3E6}" type="slidenum">
              <a:rPr lang="de-AT" smtClean="0">
                <a:solidFill>
                  <a:prstClr val="black">
                    <a:tint val="75000"/>
                  </a:prstClr>
                </a:solidFill>
              </a:rPr>
              <a:pPr/>
              <a:t>‹Nr.›</a:t>
            </a:fld>
            <a:endParaRPr lang="de-A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362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94AC54E4-51AE-4601-A3A8-CED3E74F936D}" type="datetimeFigureOut">
              <a:rPr lang="de-AT" smtClean="0">
                <a:solidFill>
                  <a:srgbClr val="A6B727"/>
                </a:solidFill>
              </a:rPr>
              <a:pPr/>
              <a:t>22.12.2016</a:t>
            </a:fld>
            <a:endParaRPr lang="de-AT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de-AT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A5D5E06F-DD32-4F05-9A09-B534F39CF13C}" type="slidenum">
              <a:rPr lang="de-AT" smtClean="0">
                <a:solidFill>
                  <a:srgbClr val="A6B727"/>
                </a:solidFill>
              </a:rPr>
              <a:pPr/>
              <a:t>‹Nr.›</a:t>
            </a:fld>
            <a:endParaRPr lang="de-AT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178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D9A2A8ED-C619-4ADC-80E7-66F8C2E26F10}" type="datetimeFigureOut">
              <a:rPr lang="de-AT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22.12.2016</a:t>
            </a:fld>
            <a:endParaRPr lang="de-AT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de-AT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66E789-7364-495D-9FD5-780326F6884C}" type="slidenum">
              <a:rPr lang="de-AT" smtClean="0">
                <a:solidFill>
                  <a:prstClr val="white">
                    <a:tint val="75000"/>
                  </a:prstClr>
                </a:solidFill>
              </a:rPr>
              <a:pPr/>
              <a:t>‹Nr.›</a:t>
            </a:fld>
            <a:endParaRPr lang="de-AT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1492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</p:sldLayoutIdLst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slideLayout" Target="../slideLayouts/slideLayout6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media" Target="../media/media3.mp3"/><Relationship Id="rId5" Type="http://schemas.openxmlformats.org/officeDocument/2006/relationships/audio" Target="NULL" TargetMode="External"/><Relationship Id="rId4" Type="http://schemas.openxmlformats.org/officeDocument/2006/relationships/audio" Target="../media/media2.mp3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2" Type="http://schemas.microsoft.com/office/2007/relationships/media" Target="../media/media5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1321" y="1348782"/>
            <a:ext cx="9142892" cy="3329581"/>
          </a:xfrm>
        </p:spPr>
        <p:txBody>
          <a:bodyPr>
            <a:noAutofit/>
          </a:bodyPr>
          <a:lstStyle/>
          <a:p>
            <a:r>
              <a:rPr lang="de-AT" sz="9600" b="1" dirty="0" smtClean="0">
                <a:solidFill>
                  <a:schemeClr val="accent1"/>
                </a:solidFill>
              </a:rPr>
              <a:t>WEIHNACHTEN</a:t>
            </a:r>
            <a:endParaRPr lang="de-AT" sz="9600" b="1" dirty="0">
              <a:solidFill>
                <a:schemeClr val="accent1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type="subTitle" idx="4294967295"/>
          </p:nvPr>
        </p:nvSpPr>
        <p:spPr>
          <a:xfrm>
            <a:off x="189755" y="5202238"/>
            <a:ext cx="9144000" cy="16557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AT" sz="1400" dirty="0" smtClean="0">
                <a:solidFill>
                  <a:srgbClr val="00B050"/>
                </a:solidFill>
              </a:rPr>
              <a:t>Lukas W. Lukas S. Stefan Stephan Anna Annika Ann-Katrin Theresa Yvonne Laura Madeleine Sarah Nadine Vivien Kevin Jamie Tarik Mona Gerald Valentin Connor Jakub Jakob Julius Marcus </a:t>
            </a:r>
            <a:endParaRPr lang="de-AT" sz="1400" dirty="0">
              <a:solidFill>
                <a:srgbClr val="00B050"/>
              </a:solidFill>
            </a:endParaRPr>
          </a:p>
        </p:txBody>
      </p:sp>
      <p:pic>
        <p:nvPicPr>
          <p:cNvPr id="5" name="Feliz Navidat ne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4" name="31_Orgel spielt feierlich bis die Kirche einstürz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82_Kirchenglocken, Fussgänger, leichter Verkehr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103240.6875"/>
                  <p14:fade in="250" out="750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4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Für Gerald: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de-AT" dirty="0" smtClean="0"/>
              <a:t>Er zockt super gerne darum braucht ein Tablet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48047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Für Kevin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de-AT" dirty="0" smtClean="0"/>
              <a:t>Kevin ist sehr alleine darum wünscht er Freunde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877657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Für </a:t>
            </a:r>
            <a:r>
              <a:rPr lang="de-AT" dirty="0" err="1" smtClean="0"/>
              <a:t>Annki</a:t>
            </a:r>
            <a:r>
              <a:rPr lang="de-AT" dirty="0" smtClean="0"/>
              <a:t>: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de-AT" dirty="0" smtClean="0"/>
              <a:t>Sie hat ein Talent für lesen und liest auch gerne bitte für sie Bücher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8529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Für Annika: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de-AT" dirty="0" smtClean="0"/>
              <a:t>Sie hat ein kleines langweil9iges Phone darum mag sie ein neues großes und  lustiges Handy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79623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Für Madeleine: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de-AT" dirty="0" smtClean="0"/>
              <a:t>Ist ein </a:t>
            </a:r>
            <a:r>
              <a:rPr lang="de-AT" dirty="0" err="1" smtClean="0"/>
              <a:t>Tiersuchti</a:t>
            </a:r>
            <a:r>
              <a:rPr lang="de-AT" dirty="0"/>
              <a:t> </a:t>
            </a:r>
            <a:r>
              <a:rPr lang="de-AT" dirty="0" smtClean="0"/>
              <a:t>sie wünscht sie ein unbedingt ein Zwergspitz</a:t>
            </a:r>
          </a:p>
        </p:txBody>
      </p:sp>
    </p:spTree>
    <p:extLst>
      <p:ext uri="{BB962C8B-B14F-4D97-AF65-F5344CB8AC3E}">
        <p14:creationId xmlns:p14="http://schemas.microsoft.com/office/powerpoint/2010/main" val="306681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Für Connor: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de-AT" dirty="0" smtClean="0"/>
              <a:t>Er braucht ein PS4 Controller weil er Spaß am Leben hat.</a:t>
            </a:r>
          </a:p>
        </p:txBody>
      </p:sp>
    </p:spTree>
    <p:extLst>
      <p:ext uri="{BB962C8B-B14F-4D97-AF65-F5344CB8AC3E}">
        <p14:creationId xmlns:p14="http://schemas.microsoft.com/office/powerpoint/2010/main" val="254236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Für Jakub: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AT" dirty="0" smtClean="0"/>
              <a:t>Er will ein </a:t>
            </a:r>
            <a:r>
              <a:rPr lang="de-AT" dirty="0" err="1" smtClean="0"/>
              <a:t>Championsleague</a:t>
            </a:r>
            <a:r>
              <a:rPr lang="de-AT" dirty="0" smtClean="0"/>
              <a:t> Ball weil er von einem schlechten Fußballer auf einen superguten kommen will.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65330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Für Laura: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de-AT" dirty="0" smtClean="0"/>
              <a:t>Sie will Nike </a:t>
            </a:r>
            <a:r>
              <a:rPr lang="de-AT" dirty="0"/>
              <a:t>G</a:t>
            </a:r>
            <a:r>
              <a:rPr lang="de-AT" dirty="0" smtClean="0"/>
              <a:t>utscheine weil sie kein Geld hat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7802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Für Julius: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de-AT" dirty="0" smtClean="0"/>
              <a:t>Er will von einem Streber zu einem Bad Boy werden und wünscht sich eine Playstation.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9528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Für Jakob: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de-AT" dirty="0" smtClean="0"/>
              <a:t>Will cool sein und braucht eine X-Box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5335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87795"/>
            <a:ext cx="12280900" cy="8152111"/>
          </a:xfrm>
        </p:spPr>
      </p:pic>
      <p:sp>
        <p:nvSpPr>
          <p:cNvPr id="4" name="Rechteck 3"/>
          <p:cNvSpPr/>
          <p:nvPr/>
        </p:nvSpPr>
        <p:spPr>
          <a:xfrm>
            <a:off x="1027545" y="584228"/>
            <a:ext cx="87206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44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Wir</a:t>
            </a:r>
            <a:r>
              <a:rPr lang="de-AT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de-AT" sz="44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wünschen Ihnen ein Kaminfeuer</a:t>
            </a:r>
            <a:endParaRPr lang="de-AT" sz="4400" dirty="0"/>
          </a:p>
        </p:txBody>
      </p:sp>
      <p:sp>
        <p:nvSpPr>
          <p:cNvPr id="5" name="Untertitel 2"/>
          <p:cNvSpPr txBox="1">
            <a:spLocks/>
          </p:cNvSpPr>
          <p:nvPr/>
        </p:nvSpPr>
        <p:spPr>
          <a:xfrm>
            <a:off x="5387873" y="5642429"/>
            <a:ext cx="6677891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AT" sz="36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Es gibt nichts Schöneres als ein warmes und geborgenes Zuhause</a:t>
            </a:r>
            <a:r>
              <a:rPr lang="de-AT" sz="3600" dirty="0" smtClean="0">
                <a:solidFill>
                  <a:schemeClr val="bg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3834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Für Valentin 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de-AT" dirty="0" smtClean="0"/>
              <a:t>Er hat Spaß am spielen und möchte unbedingt ein </a:t>
            </a:r>
            <a:r>
              <a:rPr lang="de-AT" dirty="0" err="1" smtClean="0"/>
              <a:t>Macbook</a:t>
            </a:r>
            <a:r>
              <a:rPr lang="de-AT" dirty="0" smtClean="0"/>
              <a:t> haben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550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Für Stephan P.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de-AT" dirty="0" smtClean="0"/>
              <a:t>Hat kein Plan was er sich wünschen soll darum wünscht er sich Geld.</a:t>
            </a:r>
          </a:p>
        </p:txBody>
      </p:sp>
    </p:spTree>
    <p:extLst>
      <p:ext uri="{BB962C8B-B14F-4D97-AF65-F5344CB8AC3E}">
        <p14:creationId xmlns:p14="http://schemas.microsoft.com/office/powerpoint/2010/main" val="311464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Für Jamie: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de-AT" dirty="0" smtClean="0"/>
              <a:t>Hat keinen braucht welche?! Möchte Headset haben.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90295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85800" y="962526"/>
            <a:ext cx="5073316" cy="1446240"/>
          </a:xfrm>
        </p:spPr>
        <p:txBody>
          <a:bodyPr>
            <a:noAutofit/>
          </a:bodyPr>
          <a:lstStyle/>
          <a:p>
            <a:r>
              <a:rPr lang="de-AT" sz="4400" dirty="0" smtClean="0">
                <a:solidFill>
                  <a:schemeClr val="accent3">
                    <a:lumMod val="75000"/>
                  </a:schemeClr>
                </a:solidFill>
              </a:rPr>
              <a:t>Heiße Schokolade</a:t>
            </a:r>
            <a:br>
              <a:rPr lang="de-AT" sz="4400" dirty="0" smtClean="0">
                <a:solidFill>
                  <a:schemeClr val="accent3">
                    <a:lumMod val="75000"/>
                  </a:schemeClr>
                </a:solidFill>
              </a:rPr>
            </a:br>
            <a:r>
              <a:rPr lang="de-AT" sz="4400" dirty="0" smtClean="0">
                <a:solidFill>
                  <a:schemeClr val="accent3">
                    <a:lumMod val="75000"/>
                  </a:schemeClr>
                </a:solidFill>
              </a:rPr>
              <a:t>Für sie!!	</a:t>
            </a:r>
            <a:endParaRPr lang="de-AT" sz="4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85799" y="2514600"/>
            <a:ext cx="3533275" cy="1143000"/>
          </a:xfrm>
        </p:spPr>
        <p:txBody>
          <a:bodyPr>
            <a:noAutofit/>
          </a:bodyPr>
          <a:lstStyle/>
          <a:p>
            <a:r>
              <a:rPr lang="de-AT" sz="2400" dirty="0">
                <a:solidFill>
                  <a:schemeClr val="accent3">
                    <a:lumMod val="75000"/>
                  </a:schemeClr>
                </a:solidFill>
              </a:rPr>
              <a:t>Damit </a:t>
            </a:r>
            <a:r>
              <a:rPr lang="de-AT" sz="2400" dirty="0" smtClean="0">
                <a:solidFill>
                  <a:schemeClr val="accent3">
                    <a:lumMod val="75000"/>
                  </a:schemeClr>
                </a:solidFill>
              </a:rPr>
              <a:t>Sie </a:t>
            </a:r>
            <a:r>
              <a:rPr lang="de-AT" sz="2400" dirty="0">
                <a:solidFill>
                  <a:schemeClr val="accent3">
                    <a:lumMod val="75000"/>
                  </a:schemeClr>
                </a:solidFill>
              </a:rPr>
              <a:t>nicht </a:t>
            </a:r>
            <a:r>
              <a:rPr lang="de-AT" sz="2400" dirty="0" smtClean="0">
                <a:solidFill>
                  <a:schemeClr val="accent3">
                    <a:lumMod val="75000"/>
                  </a:schemeClr>
                </a:solidFill>
              </a:rPr>
              <a:t>erfrieren, sondern </a:t>
            </a:r>
            <a:r>
              <a:rPr lang="de-AT" sz="2400" dirty="0">
                <a:solidFill>
                  <a:schemeClr val="accent3">
                    <a:lumMod val="75000"/>
                  </a:schemeClr>
                </a:solidFill>
              </a:rPr>
              <a:t>schön warm </a:t>
            </a:r>
            <a:r>
              <a:rPr lang="de-AT" sz="2400" dirty="0" smtClean="0">
                <a:solidFill>
                  <a:schemeClr val="accent3">
                    <a:lumMod val="75000"/>
                  </a:schemeClr>
                </a:solidFill>
              </a:rPr>
              <a:t>bleiben!</a:t>
            </a:r>
            <a:endParaRPr lang="de-AT" sz="2400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de-AT" sz="1800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10" name="75_Pferdekutsche - Ausfahr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92902.1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15574" y="5794327"/>
            <a:ext cx="1061076" cy="1061076"/>
          </a:xfrm>
          <a:prstGeom prst="rect">
            <a:avLst/>
          </a:prstGeom>
        </p:spPr>
      </p:pic>
      <p:pic>
        <p:nvPicPr>
          <p:cNvPr id="11" name="02 - Lachen - Various Artis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8877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7851" y="5550582"/>
            <a:ext cx="1416271" cy="141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6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9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1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30303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752" y="144079"/>
            <a:ext cx="5587277" cy="7343277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de-AT" b="1" dirty="0" smtClean="0">
                <a:solidFill>
                  <a:srgbClr val="C12D2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Wir wünschen Ihnen ein </a:t>
            </a:r>
            <a:r>
              <a:rPr lang="de-AT" sz="4900" b="1" dirty="0" smtClean="0">
                <a:solidFill>
                  <a:srgbClr val="C12D2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schönes</a:t>
            </a:r>
            <a:r>
              <a:rPr lang="de-AT" b="1" dirty="0" smtClean="0">
                <a:solidFill>
                  <a:srgbClr val="C12D29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 Weihnachtsfest!</a:t>
            </a:r>
            <a:endParaRPr lang="de-AT" b="1" dirty="0">
              <a:solidFill>
                <a:srgbClr val="C12D29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de-AT" sz="3600" dirty="0" smtClean="0">
                <a:solidFill>
                  <a:schemeClr val="bg1"/>
                </a:solidFill>
                <a:effectLst/>
              </a:rPr>
              <a:t>Tannen, Lametta, Kugeln und Lichter</a:t>
            </a:r>
            <a:br>
              <a:rPr lang="de-AT" sz="3600" dirty="0" smtClean="0">
                <a:solidFill>
                  <a:schemeClr val="bg1"/>
                </a:solidFill>
                <a:effectLst/>
              </a:rPr>
            </a:br>
            <a:r>
              <a:rPr lang="de-AT" sz="3600" dirty="0" smtClean="0">
                <a:solidFill>
                  <a:schemeClr val="bg1"/>
                </a:solidFill>
                <a:effectLst/>
              </a:rPr>
              <a:t>Bratapfelduft und frohe Gesichter</a:t>
            </a:r>
            <a:br>
              <a:rPr lang="de-AT" sz="3600" dirty="0" smtClean="0">
                <a:solidFill>
                  <a:schemeClr val="bg1"/>
                </a:solidFill>
                <a:effectLst/>
              </a:rPr>
            </a:br>
            <a:r>
              <a:rPr lang="de-AT" sz="3600" dirty="0" smtClean="0">
                <a:solidFill>
                  <a:schemeClr val="bg1"/>
                </a:solidFill>
                <a:effectLst/>
              </a:rPr>
              <a:t>Freude am Schenken, das Herz wird weit</a:t>
            </a:r>
            <a:br>
              <a:rPr lang="de-AT" sz="3600" dirty="0" smtClean="0">
                <a:solidFill>
                  <a:schemeClr val="bg1"/>
                </a:solidFill>
                <a:effectLst/>
              </a:rPr>
            </a:br>
            <a:r>
              <a:rPr lang="de-AT" sz="3600" dirty="0" smtClean="0">
                <a:solidFill>
                  <a:schemeClr val="bg1"/>
                </a:solidFill>
                <a:effectLst/>
              </a:rPr>
              <a:t>Wir wünschen Ihnen:</a:t>
            </a:r>
          </a:p>
          <a:p>
            <a:pPr marL="0" indent="0" algn="ctr">
              <a:buNone/>
            </a:pPr>
            <a:r>
              <a:rPr lang="de-AT" sz="3600" dirty="0" smtClean="0">
                <a:solidFill>
                  <a:schemeClr val="bg1"/>
                </a:solidFill>
                <a:effectLst/>
              </a:rPr>
              <a:t> Eine fröhliche Weihnachtszeit!</a:t>
            </a:r>
            <a:endParaRPr lang="de-AT" sz="3600" dirty="0">
              <a:solidFill>
                <a:schemeClr val="bg1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40101">
            <a:off x="439488" y="4331"/>
            <a:ext cx="1608170" cy="139772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55427">
            <a:off x="10251731" y="62014"/>
            <a:ext cx="1608170" cy="139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79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>
        <p:fade/>
        <p:sndAc>
          <p:endSnd/>
        </p:sndAc>
      </p:transition>
    </mc:Choice>
    <mc:Fallback>
      <p:transition spd="slow" advClick="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700" y="-374055"/>
            <a:ext cx="13183787" cy="7397155"/>
          </a:xfrm>
        </p:spPr>
      </p:pic>
      <p:sp>
        <p:nvSpPr>
          <p:cNvPr id="5" name="Rechteck 4"/>
          <p:cNvSpPr/>
          <p:nvPr/>
        </p:nvSpPr>
        <p:spPr>
          <a:xfrm>
            <a:off x="516662" y="2406651"/>
            <a:ext cx="976421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sz="44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Wir</a:t>
            </a:r>
            <a:r>
              <a:rPr lang="de-AT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 </a:t>
            </a:r>
            <a:r>
              <a:rPr lang="de-AT" sz="4400" dirty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wünschen Ihnen ein </a:t>
            </a:r>
            <a:r>
              <a:rPr lang="de-AT" sz="4400" dirty="0" smtClean="0">
                <a:solidFill>
                  <a:schemeClr val="bg1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paar gute Kekse.</a:t>
            </a:r>
            <a:endParaRPr lang="de-AT" sz="4400" dirty="0"/>
          </a:p>
        </p:txBody>
      </p:sp>
      <p:sp>
        <p:nvSpPr>
          <p:cNvPr id="6" name="Textfeld 5"/>
          <p:cNvSpPr txBox="1"/>
          <p:nvPr/>
        </p:nvSpPr>
        <p:spPr>
          <a:xfrm>
            <a:off x="1511300" y="4645135"/>
            <a:ext cx="9116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3600" dirty="0">
                <a:solidFill>
                  <a:prstClr val="white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Ein paar frisch gebackene Kekse  mit seiner Familie auf dem Sofa zu genießen.</a:t>
            </a:r>
          </a:p>
        </p:txBody>
      </p:sp>
    </p:spTree>
    <p:extLst>
      <p:ext uri="{BB962C8B-B14F-4D97-AF65-F5344CB8AC3E}">
        <p14:creationId xmlns:p14="http://schemas.microsoft.com/office/powerpoint/2010/main" val="323397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AT" dirty="0" smtClean="0"/>
              <a:t>Weiße weihnachten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65588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1143000" y="2656840"/>
            <a:ext cx="3931920" cy="1737360"/>
          </a:xfrm>
        </p:spPr>
        <p:txBody>
          <a:bodyPr/>
          <a:lstStyle/>
          <a:p>
            <a:r>
              <a:rPr lang="de-AT" b="1" dirty="0">
                <a:solidFill>
                  <a:srgbClr val="00B0F0"/>
                </a:solidFill>
              </a:rPr>
              <a:t>Wir wünschen Ihnen ganz viel Schnee</a:t>
            </a:r>
            <a:r>
              <a:rPr lang="de-AT" dirty="0"/>
              <a:t/>
            </a:r>
            <a:br>
              <a:rPr lang="de-AT" dirty="0"/>
            </a:br>
            <a:endParaRPr lang="de-AT" dirty="0"/>
          </a:p>
        </p:txBody>
      </p:sp>
      <p:pic>
        <p:nvPicPr>
          <p:cNvPr id="8" name="Inhaltsplatzhalter 7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920" y="1097280"/>
            <a:ext cx="6549196" cy="4856480"/>
          </a:xfrm>
        </p:spPr>
      </p:pic>
      <p:pic>
        <p:nvPicPr>
          <p:cNvPr id="9" name="81 - Unbekannter Interpret - Gebirgsbach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5974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75460" y="4175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03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Für Theresa: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145649" y="1965960"/>
            <a:ext cx="9872871" cy="4038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de-AT" sz="3600" dirty="0" smtClean="0">
                <a:solidFill>
                  <a:schemeClr val="accent2"/>
                </a:solidFill>
              </a:rPr>
              <a:t>Sie hat es kunterbunt und möchte dazu eine bunte Handyhülle</a:t>
            </a:r>
          </a:p>
          <a:p>
            <a:pPr marL="45720" indent="0">
              <a:buNone/>
            </a:pPr>
            <a:endParaRPr lang="de-AT" sz="3600" dirty="0" smtClean="0">
              <a:solidFill>
                <a:schemeClr val="accent2"/>
              </a:solidFill>
            </a:endParaRPr>
          </a:p>
          <a:p>
            <a:pPr marL="45720" indent="0">
              <a:buNone/>
            </a:pPr>
            <a:endParaRPr lang="de-AT" sz="3600" dirty="0">
              <a:solidFill>
                <a:schemeClr val="accent2"/>
              </a:solidFill>
            </a:endParaRPr>
          </a:p>
          <a:p>
            <a:pPr marL="45720" indent="0">
              <a:buNone/>
            </a:pPr>
            <a:endParaRPr lang="de-AT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27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Für Marcus: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de-AT" dirty="0" smtClean="0"/>
              <a:t>Er kennt sich so gut aus  darum will unbedingt einen Computer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899812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Für Tarik: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de-AT" dirty="0" smtClean="0"/>
              <a:t>Er hat niemanden um über Eishockey zu reden, darum wünscht er sich eine Freundin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2707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 smtClean="0"/>
              <a:t>Für Mona: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de-AT" dirty="0" smtClean="0"/>
              <a:t>Sie möchte tanzen und dazu braucht und wünscht sich das Spiel „just Dance 2017“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0177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>
        <p:fade/>
        <p:sndAc>
          <p:endSnd/>
        </p:sndAc>
      </p:transition>
    </mc:Choice>
    <mc:Fallback xmlns="">
      <p:transition advClick="0" advTm="1000">
        <p:fade/>
        <p:sndAc>
          <p:endSnd/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imme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3.xml><?xml version="1.0" encoding="utf-8"?>
<a:theme xmlns:a="http://schemas.openxmlformats.org/drawingml/2006/main" name="Basis">
  <a:themeElements>
    <a:clrScheme name="Warmes Blau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Basis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6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354</Words>
  <Application>Microsoft Office PowerPoint</Application>
  <PresentationFormat>Breitbild</PresentationFormat>
  <Paragraphs>48</Paragraphs>
  <Slides>24</Slides>
  <Notes>0</Notes>
  <HiddenSlides>0</HiddenSlides>
  <MMClips>6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6</vt:i4>
      </vt:variant>
      <vt:variant>
        <vt:lpstr>Folientitel</vt:lpstr>
      </vt:variant>
      <vt:variant>
        <vt:i4>24</vt:i4>
      </vt:variant>
    </vt:vector>
  </HeadingPairs>
  <TitlesOfParts>
    <vt:vector size="38" baseType="lpstr">
      <vt:lpstr>Aharoni</vt:lpstr>
      <vt:lpstr>Andalus</vt:lpstr>
      <vt:lpstr>Arial</vt:lpstr>
      <vt:lpstr>Calibri</vt:lpstr>
      <vt:lpstr>Calibri Light</vt:lpstr>
      <vt:lpstr>Century Gothic</vt:lpstr>
      <vt:lpstr>Corbel</vt:lpstr>
      <vt:lpstr>Wingdings 3</vt:lpstr>
      <vt:lpstr>Office Theme</vt:lpstr>
      <vt:lpstr>Himmel</vt:lpstr>
      <vt:lpstr>Basis</vt:lpstr>
      <vt:lpstr>1_Office Theme</vt:lpstr>
      <vt:lpstr>1_Basis</vt:lpstr>
      <vt:lpstr>Ion</vt:lpstr>
      <vt:lpstr>WEIHNACHTEN</vt:lpstr>
      <vt:lpstr>PowerPoint-Präsentation</vt:lpstr>
      <vt:lpstr>PowerPoint-Präsentation</vt:lpstr>
      <vt:lpstr>Weiße weihnachten</vt:lpstr>
      <vt:lpstr>Wir wünschen Ihnen ganz viel Schnee </vt:lpstr>
      <vt:lpstr>Für Theresa:</vt:lpstr>
      <vt:lpstr>Für Marcus:</vt:lpstr>
      <vt:lpstr>Für Tarik:</vt:lpstr>
      <vt:lpstr>Für Mona:</vt:lpstr>
      <vt:lpstr>Für Gerald:</vt:lpstr>
      <vt:lpstr>Für Kevin</vt:lpstr>
      <vt:lpstr>Für Annki:</vt:lpstr>
      <vt:lpstr>Für Annika:</vt:lpstr>
      <vt:lpstr>Für Madeleine:</vt:lpstr>
      <vt:lpstr>Für Connor:</vt:lpstr>
      <vt:lpstr>Für Jakub:</vt:lpstr>
      <vt:lpstr>Für Laura:</vt:lpstr>
      <vt:lpstr>Für Julius:</vt:lpstr>
      <vt:lpstr>Für Jakob:</vt:lpstr>
      <vt:lpstr>Für Valentin </vt:lpstr>
      <vt:lpstr>Für Stephan P.</vt:lpstr>
      <vt:lpstr>Für Jamie:</vt:lpstr>
      <vt:lpstr>Heiße Schokolade Für sie!! </vt:lpstr>
      <vt:lpstr>Wir wünschen Ihnen ein schönes Weihnachtsfest!</vt:lpstr>
    </vt:vector>
  </TitlesOfParts>
  <Company>BG/BRG Pichelmayergasse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SCHEDL Ulrike</dc:creator>
  <cp:lastModifiedBy>SCHEDL Ulrike</cp:lastModifiedBy>
  <cp:revision>27</cp:revision>
  <dcterms:created xsi:type="dcterms:W3CDTF">2016-12-20T14:07:31Z</dcterms:created>
  <dcterms:modified xsi:type="dcterms:W3CDTF">2016-12-22T15:59:20Z</dcterms:modified>
</cp:coreProperties>
</file>